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2" r:id="rId2"/>
  </p:sldIdLst>
  <p:sldSz cx="9144000" cy="6858000" type="screen4x3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1AAA8B-867E-42D4-91C1-E016A3BA71C5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1040B4-45B4-44EF-BFC3-107B24AAFA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40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20750" y="744538"/>
            <a:ext cx="4967288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AF66CF-4FE4-486A-909B-FE3032B8F347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8803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Projects\Текущие\Проектная\FNS_2012\_БРЭНДБУК\out\PPT\3_1_present-0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8" y="0"/>
            <a:ext cx="91426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63690"/>
            <a:ext cx="7772400" cy="1470025"/>
          </a:xfrm>
        </p:spPr>
        <p:txBody>
          <a:bodyPr>
            <a:normAutofit/>
          </a:bodyPr>
          <a:lstStyle>
            <a:lvl1pPr>
              <a:defRPr sz="45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65835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500" b="0">
                <a:solidFill>
                  <a:schemeClr val="bg1"/>
                </a:solidFill>
                <a:latin typeface="+mj-lt"/>
              </a:defRPr>
            </a:lvl1pPr>
            <a:lvl2pPr marL="408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5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7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88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8059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93285-11DA-446B-8438-C9FCC16DBCDF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665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3351" y="303212"/>
            <a:ext cx="2405063" cy="645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988" y="303212"/>
            <a:ext cx="7065962" cy="6451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58517-4E20-4BBF-94CF-3B1B6788ACFA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54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8" y="1440"/>
            <a:ext cx="9142642" cy="685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9"/>
          <p:cNvSpPr txBox="1"/>
          <p:nvPr userDrawn="1"/>
        </p:nvSpPr>
        <p:spPr>
          <a:xfrm>
            <a:off x="5926767" y="5127303"/>
            <a:ext cx="923088" cy="377240"/>
          </a:xfrm>
          <a:prstGeom prst="rect">
            <a:avLst/>
          </a:prstGeom>
          <a:noFill/>
        </p:spPr>
        <p:txBody>
          <a:bodyPr lIns="71561" tIns="35780" rIns="71561" bIns="35780"/>
          <a:lstStyle/>
          <a:p>
            <a:pPr defTabSz="816296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2636" y="1606871"/>
            <a:ext cx="7320689" cy="4829253"/>
          </a:xfrm>
        </p:spPr>
        <p:txBody>
          <a:bodyPr/>
          <a:lstStyle>
            <a:lvl1pPr marL="284505" indent="0">
              <a:buFontTx/>
              <a:buNone/>
              <a:defRPr b="1">
                <a:latin typeface="+mj-lt"/>
              </a:defRPr>
            </a:lvl1pPr>
            <a:lvl2pPr marL="282020" indent="2485">
              <a:defRPr>
                <a:latin typeface="+mj-lt"/>
              </a:defRPr>
            </a:lvl2pPr>
            <a:lvl3pPr marL="491981" indent="-203750">
              <a:tabLst/>
              <a:defRPr>
                <a:latin typeface="+mj-lt"/>
              </a:defRPr>
            </a:lvl3pPr>
            <a:lvl4pPr marL="0" indent="282020">
              <a:lnSpc>
                <a:spcPts val="1409"/>
              </a:lnSpc>
              <a:spcBef>
                <a:spcPts val="313"/>
              </a:spcBef>
              <a:defRPr>
                <a:latin typeface="+mj-lt"/>
              </a:defRPr>
            </a:lvl4pPr>
            <a:lvl5pPr>
              <a:lnSpc>
                <a:spcPts val="1409"/>
              </a:lnSpc>
              <a:spcBef>
                <a:spcPts val="313"/>
              </a:spcBef>
              <a:buNone/>
              <a:defRPr>
                <a:latin typeface="+mj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822635" y="501069"/>
            <a:ext cx="7337192" cy="1105803"/>
          </a:xfrm>
        </p:spPr>
        <p:txBody>
          <a:bodyPr/>
          <a:lstStyle>
            <a:lvl1pPr marL="0" marR="0" indent="0" defTabSz="81629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4200"/>
            </a:lvl1pPr>
          </a:lstStyle>
          <a:p>
            <a:pPr lvl="0"/>
            <a:r>
              <a:rPr lang="en-US" noProof="0" dirty="0" smtClean="0"/>
              <a:t>Образец заголовка</a:t>
            </a:r>
            <a:endParaRPr lang="ru-RU" noProof="0" dirty="0" smtClean="0"/>
          </a:p>
        </p:txBody>
      </p:sp>
      <p:sp>
        <p:nvSpPr>
          <p:cNvPr id="6" name="Номер слайда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1EBF1-4A8A-4531-AF3A-2602FFA44298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82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2643" cy="6855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636" y="1012507"/>
            <a:ext cx="7320689" cy="202462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2636" y="3429721"/>
            <a:ext cx="7320689" cy="300640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14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2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44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3259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4073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4888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5703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6518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Номер слайда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D58F9-3E21-4228-AC8E-0DC163E9410C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659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8" y="1440"/>
            <a:ext cx="9142642" cy="685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635" y="501069"/>
            <a:ext cx="7337192" cy="1105804"/>
          </a:xfrm>
        </p:spPr>
        <p:txBody>
          <a:bodyPr/>
          <a:lstStyle>
            <a:lvl1pPr algn="l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2635" y="1606871"/>
            <a:ext cx="3620764" cy="4695797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14930" y="1606871"/>
            <a:ext cx="3644897" cy="4695797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4C066-326D-45FD-87D6-A50D346961E7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731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634" y="501067"/>
            <a:ext cx="7864166" cy="1105804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2634" y="1606872"/>
            <a:ext cx="3674753" cy="56800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48" indent="0">
              <a:buNone/>
              <a:defRPr sz="1800" b="1"/>
            </a:lvl2pPr>
            <a:lvl3pPr marL="816296" indent="0">
              <a:buNone/>
              <a:defRPr sz="1600" b="1"/>
            </a:lvl3pPr>
            <a:lvl4pPr marL="1224443" indent="0">
              <a:buNone/>
              <a:defRPr sz="1400" b="1"/>
            </a:lvl4pPr>
            <a:lvl5pPr marL="1632591" indent="0">
              <a:buNone/>
              <a:defRPr sz="1400" b="1"/>
            </a:lvl5pPr>
            <a:lvl6pPr marL="2040739" indent="0">
              <a:buNone/>
              <a:defRPr sz="1400" b="1"/>
            </a:lvl6pPr>
            <a:lvl7pPr marL="2448887" indent="0">
              <a:buNone/>
              <a:defRPr sz="1400" b="1"/>
            </a:lvl7pPr>
            <a:lvl8pPr marL="2857035" indent="0">
              <a:buNone/>
              <a:defRPr sz="1400" b="1"/>
            </a:lvl8pPr>
            <a:lvl9pPr marL="3265183" indent="0">
              <a:buNone/>
              <a:defRPr sz="14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634" y="2174876"/>
            <a:ext cx="3674753" cy="426124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2" y="1606872"/>
            <a:ext cx="3587825" cy="56800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48" indent="0">
              <a:buNone/>
              <a:defRPr sz="1800" b="1"/>
            </a:lvl2pPr>
            <a:lvl3pPr marL="816296" indent="0">
              <a:buNone/>
              <a:defRPr sz="1600" b="1"/>
            </a:lvl3pPr>
            <a:lvl4pPr marL="1224443" indent="0">
              <a:buNone/>
              <a:defRPr sz="1400" b="1"/>
            </a:lvl4pPr>
            <a:lvl5pPr marL="1632591" indent="0">
              <a:buNone/>
              <a:defRPr sz="1400" b="1"/>
            </a:lvl5pPr>
            <a:lvl6pPr marL="2040739" indent="0">
              <a:buNone/>
              <a:defRPr sz="1400" b="1"/>
            </a:lvl6pPr>
            <a:lvl7pPr marL="2448887" indent="0">
              <a:buNone/>
              <a:defRPr sz="1400" b="1"/>
            </a:lvl7pPr>
            <a:lvl8pPr marL="2857035" indent="0">
              <a:buNone/>
              <a:defRPr sz="1400" b="1"/>
            </a:lvl8pPr>
            <a:lvl9pPr marL="3265183" indent="0">
              <a:buNone/>
              <a:defRPr sz="14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72002" y="2188097"/>
            <a:ext cx="3587825" cy="424802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59084-2E7E-4008-86C1-8F33821CEFC4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543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8" y="1440"/>
            <a:ext cx="9142642" cy="685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635" y="501069"/>
            <a:ext cx="7864166" cy="1105804"/>
          </a:xfrm>
        </p:spPr>
        <p:txBody>
          <a:bodyPr/>
          <a:lstStyle>
            <a:lvl1pPr algn="l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334C4-483E-463F-A0E7-1FAAD6254062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Нижний колонтитул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133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191048" y="5873144"/>
            <a:ext cx="567428" cy="652251"/>
          </a:xfrm>
        </p:spPr>
        <p:txBody>
          <a:bodyPr/>
          <a:lstStyle>
            <a:lvl1pPr algn="ctr">
              <a:defRPr sz="2100" i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5CD6188D-2F7E-4C99-804B-805818671741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92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4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2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08148" indent="0">
              <a:buNone/>
              <a:defRPr sz="1100"/>
            </a:lvl2pPr>
            <a:lvl3pPr marL="816296" indent="0">
              <a:buNone/>
              <a:defRPr sz="900"/>
            </a:lvl3pPr>
            <a:lvl4pPr marL="1224443" indent="0">
              <a:buNone/>
              <a:defRPr sz="800"/>
            </a:lvl4pPr>
            <a:lvl5pPr marL="1632591" indent="0">
              <a:buNone/>
              <a:defRPr sz="800"/>
            </a:lvl5pPr>
            <a:lvl6pPr marL="2040739" indent="0">
              <a:buNone/>
              <a:defRPr sz="800"/>
            </a:lvl6pPr>
            <a:lvl7pPr marL="2448887" indent="0">
              <a:buNone/>
              <a:defRPr sz="800"/>
            </a:lvl7pPr>
            <a:lvl8pPr marL="2857035" indent="0">
              <a:buNone/>
              <a:defRPr sz="800"/>
            </a:lvl8pPr>
            <a:lvl9pPr marL="3265183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3B221-1861-4362-8E7E-FF4F9C24FF24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745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00"/>
            </a:lvl1pPr>
            <a:lvl2pPr marL="408148" indent="0">
              <a:buNone/>
              <a:defRPr sz="2500"/>
            </a:lvl2pPr>
            <a:lvl3pPr marL="816296" indent="0">
              <a:buNone/>
              <a:defRPr sz="2100"/>
            </a:lvl3pPr>
            <a:lvl4pPr marL="1224443" indent="0">
              <a:buNone/>
              <a:defRPr sz="1800"/>
            </a:lvl4pPr>
            <a:lvl5pPr marL="1632591" indent="0">
              <a:buNone/>
              <a:defRPr sz="1800"/>
            </a:lvl5pPr>
            <a:lvl6pPr marL="2040739" indent="0">
              <a:buNone/>
              <a:defRPr sz="1800"/>
            </a:lvl6pPr>
            <a:lvl7pPr marL="2448887" indent="0">
              <a:buNone/>
              <a:defRPr sz="1800"/>
            </a:lvl7pPr>
            <a:lvl8pPr marL="2857035" indent="0">
              <a:buNone/>
              <a:defRPr sz="1800"/>
            </a:lvl8pPr>
            <a:lvl9pPr marL="3265183" indent="0">
              <a:buNone/>
              <a:defRPr sz="18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300"/>
            </a:lvl1pPr>
            <a:lvl2pPr marL="408148" indent="0">
              <a:buNone/>
              <a:defRPr sz="1100"/>
            </a:lvl2pPr>
            <a:lvl3pPr marL="816296" indent="0">
              <a:buNone/>
              <a:defRPr sz="900"/>
            </a:lvl3pPr>
            <a:lvl4pPr marL="1224443" indent="0">
              <a:buNone/>
              <a:defRPr sz="800"/>
            </a:lvl4pPr>
            <a:lvl5pPr marL="1632591" indent="0">
              <a:buNone/>
              <a:defRPr sz="800"/>
            </a:lvl5pPr>
            <a:lvl6pPr marL="2040739" indent="0">
              <a:buNone/>
              <a:defRPr sz="800"/>
            </a:lvl6pPr>
            <a:lvl7pPr marL="2448887" indent="0">
              <a:buNone/>
              <a:defRPr sz="800"/>
            </a:lvl7pPr>
            <a:lvl8pPr marL="2857035" indent="0">
              <a:buNone/>
              <a:defRPr sz="800"/>
            </a:lvl8pPr>
            <a:lvl9pPr marL="3265183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DAB6B-7BC6-414A-8AB0-8CB30F6028AA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77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15848" y="489550"/>
            <a:ext cx="7343979" cy="1110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630" tIns="40815" rIns="81630" bIns="408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15848" y="1599673"/>
            <a:ext cx="7343979" cy="483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630" tIns="40815" rIns="81630" bIns="408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472" y="6356934"/>
            <a:ext cx="2133962" cy="364281"/>
          </a:xfrm>
          <a:prstGeom prst="rect">
            <a:avLst/>
          </a:prstGeom>
        </p:spPr>
        <p:txBody>
          <a:bodyPr vert="horz" lIns="81630" tIns="40815" rIns="81630" bIns="40815" rtlCol="0" anchor="ctr"/>
          <a:lstStyle>
            <a:lvl1pPr algn="l" defTabSz="816296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1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3568" y="6356934"/>
            <a:ext cx="2896867" cy="364281"/>
          </a:xfrm>
          <a:prstGeom prst="rect">
            <a:avLst/>
          </a:prstGeom>
        </p:spPr>
        <p:txBody>
          <a:bodyPr vert="horz" lIns="81630" tIns="40815" rIns="81630" bIns="40815" rtlCol="0" anchor="ctr"/>
          <a:lstStyle>
            <a:lvl1pPr algn="ctr" defTabSz="816296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1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324081" y="6041606"/>
            <a:ext cx="620370" cy="632095"/>
          </a:xfrm>
          <a:prstGeom prst="rect">
            <a:avLst/>
          </a:prstGeom>
        </p:spPr>
        <p:txBody>
          <a:bodyPr vert="horz" lIns="81630" tIns="40815" rIns="81630" bIns="40815" rtlCol="0" anchor="ctr">
            <a:normAutofit/>
          </a:bodyPr>
          <a:lstStyle>
            <a:lvl1pPr algn="ctr" defTabSz="816296" eaLnBrk="1" fontAlgn="auto" hangingPunct="1">
              <a:lnSpc>
                <a:spcPts val="1878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100" b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2280ED58-ADDD-40D3-BF8C-AF2BF9CE0288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098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816242" rtl="0" eaLnBrk="0" fontAlgn="base" hangingPunct="0">
        <a:lnSpc>
          <a:spcPts val="4070"/>
        </a:lnSpc>
        <a:spcBef>
          <a:spcPct val="0"/>
        </a:spcBef>
        <a:spcAft>
          <a:spcPct val="0"/>
        </a:spcAft>
        <a:defRPr sz="3300" b="1" kern="1200">
          <a:solidFill>
            <a:srgbClr val="005AA9"/>
          </a:solidFill>
          <a:latin typeface="+mj-lt"/>
          <a:ea typeface="+mj-ea"/>
          <a:cs typeface="+mj-cs"/>
        </a:defRPr>
      </a:lvl1pPr>
      <a:lvl2pPr algn="l" defTabSz="816242" rtl="0" eaLnBrk="0" fontAlgn="base" hangingPunct="0">
        <a:lnSpc>
          <a:spcPts val="4070"/>
        </a:lnSpc>
        <a:spcBef>
          <a:spcPct val="0"/>
        </a:spcBef>
        <a:spcAft>
          <a:spcPct val="0"/>
        </a:spcAft>
        <a:defRPr sz="3300" b="1">
          <a:solidFill>
            <a:srgbClr val="005AA9"/>
          </a:solidFill>
          <a:latin typeface="Calibri" pitchFamily="34" charset="0"/>
        </a:defRPr>
      </a:lvl2pPr>
      <a:lvl3pPr algn="l" defTabSz="816242" rtl="0" eaLnBrk="0" fontAlgn="base" hangingPunct="0">
        <a:lnSpc>
          <a:spcPts val="4070"/>
        </a:lnSpc>
        <a:spcBef>
          <a:spcPct val="0"/>
        </a:spcBef>
        <a:spcAft>
          <a:spcPct val="0"/>
        </a:spcAft>
        <a:defRPr sz="3300" b="1">
          <a:solidFill>
            <a:srgbClr val="005AA9"/>
          </a:solidFill>
          <a:latin typeface="Calibri" pitchFamily="34" charset="0"/>
        </a:defRPr>
      </a:lvl3pPr>
      <a:lvl4pPr algn="l" defTabSz="816242" rtl="0" eaLnBrk="0" fontAlgn="base" hangingPunct="0">
        <a:lnSpc>
          <a:spcPts val="4070"/>
        </a:lnSpc>
        <a:spcBef>
          <a:spcPct val="0"/>
        </a:spcBef>
        <a:spcAft>
          <a:spcPct val="0"/>
        </a:spcAft>
        <a:defRPr sz="3300" b="1">
          <a:solidFill>
            <a:srgbClr val="005AA9"/>
          </a:solidFill>
          <a:latin typeface="Calibri" pitchFamily="34" charset="0"/>
        </a:defRPr>
      </a:lvl4pPr>
      <a:lvl5pPr algn="l" defTabSz="816242" rtl="0" eaLnBrk="0" fontAlgn="base" hangingPunct="0">
        <a:lnSpc>
          <a:spcPts val="4070"/>
        </a:lnSpc>
        <a:spcBef>
          <a:spcPct val="0"/>
        </a:spcBef>
        <a:spcAft>
          <a:spcPct val="0"/>
        </a:spcAft>
        <a:defRPr sz="3300" b="1">
          <a:solidFill>
            <a:srgbClr val="005AA9"/>
          </a:solidFill>
          <a:latin typeface="Calibri" pitchFamily="34" charset="0"/>
        </a:defRPr>
      </a:lvl5pPr>
      <a:lvl6pPr marL="357805" algn="l" defTabSz="816242" rtl="0" fontAlgn="base">
        <a:lnSpc>
          <a:spcPts val="4070"/>
        </a:lnSpc>
        <a:spcBef>
          <a:spcPct val="0"/>
        </a:spcBef>
        <a:spcAft>
          <a:spcPct val="0"/>
        </a:spcAft>
        <a:defRPr sz="3300" b="1">
          <a:solidFill>
            <a:srgbClr val="005AA9"/>
          </a:solidFill>
          <a:latin typeface="Calibri" pitchFamily="34" charset="0"/>
        </a:defRPr>
      </a:lvl6pPr>
      <a:lvl7pPr marL="715609" algn="l" defTabSz="816242" rtl="0" fontAlgn="base">
        <a:lnSpc>
          <a:spcPts val="4070"/>
        </a:lnSpc>
        <a:spcBef>
          <a:spcPct val="0"/>
        </a:spcBef>
        <a:spcAft>
          <a:spcPct val="0"/>
        </a:spcAft>
        <a:defRPr sz="3300" b="1">
          <a:solidFill>
            <a:srgbClr val="005AA9"/>
          </a:solidFill>
          <a:latin typeface="Calibri" pitchFamily="34" charset="0"/>
        </a:defRPr>
      </a:lvl7pPr>
      <a:lvl8pPr marL="1073414" algn="l" defTabSz="816242" rtl="0" fontAlgn="base">
        <a:lnSpc>
          <a:spcPts val="4070"/>
        </a:lnSpc>
        <a:spcBef>
          <a:spcPct val="0"/>
        </a:spcBef>
        <a:spcAft>
          <a:spcPct val="0"/>
        </a:spcAft>
        <a:defRPr sz="3300" b="1">
          <a:solidFill>
            <a:srgbClr val="005AA9"/>
          </a:solidFill>
          <a:latin typeface="Calibri" pitchFamily="34" charset="0"/>
        </a:defRPr>
      </a:lvl8pPr>
      <a:lvl9pPr marL="1431219" algn="l" defTabSz="816242" rtl="0" fontAlgn="base">
        <a:lnSpc>
          <a:spcPts val="4070"/>
        </a:lnSpc>
        <a:spcBef>
          <a:spcPct val="0"/>
        </a:spcBef>
        <a:spcAft>
          <a:spcPct val="0"/>
        </a:spcAft>
        <a:defRPr sz="3300" b="1">
          <a:solidFill>
            <a:srgbClr val="005AA9"/>
          </a:solidFill>
          <a:latin typeface="Calibri" pitchFamily="34" charset="0"/>
        </a:defRPr>
      </a:lvl9pPr>
    </p:titleStyle>
    <p:bodyStyle>
      <a:lvl1pPr marL="284505" algn="l" defTabSz="816242" rtl="0" eaLnBrk="0" fontAlgn="base" hangingPunct="0">
        <a:spcBef>
          <a:spcPct val="20000"/>
        </a:spcBef>
        <a:spcAft>
          <a:spcPct val="0"/>
        </a:spcAft>
        <a:buFont typeface="+mj-lt"/>
        <a:defRPr sz="2800" kern="1200">
          <a:solidFill>
            <a:srgbClr val="005AA9"/>
          </a:solidFill>
          <a:latin typeface="+mj-lt"/>
          <a:ea typeface="+mn-ea"/>
          <a:cs typeface="+mn-cs"/>
        </a:defRPr>
      </a:lvl1pPr>
      <a:lvl2pPr marL="284505" algn="l" defTabSz="816242" rtl="0" eaLnBrk="0" fontAlgn="base" hangingPunct="0">
        <a:spcBef>
          <a:spcPct val="20000"/>
        </a:spcBef>
        <a:spcAft>
          <a:spcPct val="0"/>
        </a:spcAft>
        <a:buFont typeface="Arial" charset="0"/>
        <a:defRPr sz="1900" kern="1200">
          <a:solidFill>
            <a:srgbClr val="504F53"/>
          </a:solidFill>
          <a:latin typeface="+mj-lt"/>
          <a:ea typeface="+mn-ea"/>
          <a:cs typeface="+mn-cs"/>
        </a:defRPr>
      </a:lvl2pPr>
      <a:lvl3pPr marL="557828" indent="-203750" algn="l" defTabSz="816242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900" kern="1200">
          <a:solidFill>
            <a:srgbClr val="504F53"/>
          </a:solidFill>
          <a:latin typeface="+mj-lt"/>
          <a:ea typeface="+mn-ea"/>
          <a:cs typeface="+mn-cs"/>
        </a:defRPr>
      </a:lvl3pPr>
      <a:lvl4pPr indent="282020" algn="just" defTabSz="816242" rtl="0" eaLnBrk="0" fontAlgn="base" hangingPunct="0">
        <a:lnSpc>
          <a:spcPts val="1409"/>
        </a:lnSpc>
        <a:spcBef>
          <a:spcPts val="313"/>
        </a:spcBef>
        <a:spcAft>
          <a:spcPct val="0"/>
        </a:spcAft>
        <a:buFont typeface="Arial" charset="0"/>
        <a:defRPr sz="1300" kern="1200">
          <a:solidFill>
            <a:srgbClr val="504F53"/>
          </a:solidFill>
          <a:latin typeface="+mj-lt"/>
          <a:ea typeface="+mn-ea"/>
          <a:cs typeface="+mn-cs"/>
        </a:defRPr>
      </a:lvl4pPr>
      <a:lvl5pPr marL="1123109" algn="l" defTabSz="816242" rtl="0" eaLnBrk="0" fontAlgn="base" hangingPunct="0">
        <a:lnSpc>
          <a:spcPts val="1409"/>
        </a:lnSpc>
        <a:spcBef>
          <a:spcPts val="313"/>
        </a:spcBef>
        <a:spcAft>
          <a:spcPct val="0"/>
        </a:spcAft>
        <a:buFont typeface="Arial" charset="0"/>
        <a:defRPr sz="1100" kern="1200">
          <a:solidFill>
            <a:srgbClr val="8D8C90"/>
          </a:solidFill>
          <a:latin typeface="+mj-lt"/>
          <a:ea typeface="+mn-ea"/>
          <a:cs typeface="+mn-cs"/>
        </a:defRPr>
      </a:lvl5pPr>
      <a:lvl6pPr marL="2244813" indent="-204074" algn="l" defTabSz="816296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61" indent="-204074" algn="l" defTabSz="816296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109" indent="-204074" algn="l" defTabSz="816296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256" indent="-204074" algn="l" defTabSz="816296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81629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8" algn="l" defTabSz="81629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96" algn="l" defTabSz="81629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43" algn="l" defTabSz="81629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91" algn="l" defTabSz="81629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39" algn="l" defTabSz="81629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87" algn="l" defTabSz="81629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035" algn="l" defTabSz="81629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83" algn="l" defTabSz="81629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4145" y="360255"/>
            <a:ext cx="7320689" cy="404449"/>
          </a:xfrm>
        </p:spPr>
        <p:txBody>
          <a:bodyPr>
            <a:normAutofit fontScale="90000"/>
          </a:bodyPr>
          <a:lstStyle/>
          <a:p>
            <a:pPr algn="ctr">
              <a:lnSpc>
                <a:spcPts val="2000"/>
              </a:lnSpc>
            </a:pPr>
            <a:r>
              <a:rPr lang="ru-RU" sz="1800" dirty="0" smtClean="0">
                <a:ea typeface="+mn-ea"/>
                <a:cs typeface="+mn-cs"/>
              </a:rPr>
              <a:t>1 .12.2025 </a:t>
            </a:r>
            <a:r>
              <a:rPr lang="ru-RU" sz="1800" dirty="0" smtClean="0">
                <a:ea typeface="+mn-ea"/>
                <a:cs typeface="+mn-cs"/>
              </a:rPr>
              <a:t>наступил сок уплаты по налогам физических лиц (НДФЛ, имущественные налоги</a:t>
            </a:r>
            <a:br>
              <a:rPr lang="ru-RU" sz="1800" dirty="0" smtClean="0">
                <a:ea typeface="+mn-ea"/>
                <a:cs typeface="+mn-cs"/>
              </a:rPr>
            </a:br>
            <a:r>
              <a:rPr lang="ru-RU" sz="1800" dirty="0" smtClean="0">
                <a:ea typeface="+mn-ea"/>
                <a:cs typeface="+mn-cs"/>
              </a:rPr>
              <a:t/>
            </a:r>
            <a:br>
              <a:rPr lang="ru-RU" sz="1800" dirty="0" smtClean="0">
                <a:ea typeface="+mn-ea"/>
                <a:cs typeface="+mn-cs"/>
              </a:rPr>
            </a:br>
            <a:r>
              <a:rPr lang="ru-RU" sz="1800" dirty="0" smtClean="0">
                <a:ea typeface="+mn-ea"/>
                <a:cs typeface="+mn-cs"/>
              </a:rPr>
              <a:t>с 02.12.2025 производится начисление пени в размере 1/300 ключевой ставки ЦБ (ставка на 15.12.2025 – 16.5%)</a:t>
            </a:r>
            <a:br>
              <a:rPr lang="ru-RU" sz="1800" dirty="0" smtClean="0">
                <a:ea typeface="+mn-ea"/>
                <a:cs typeface="+mn-cs"/>
              </a:rPr>
            </a:br>
            <a:r>
              <a:rPr lang="ru-RU" sz="1800" dirty="0" smtClean="0">
                <a:ea typeface="+mn-ea"/>
                <a:cs typeface="+mn-cs"/>
              </a:rPr>
              <a:t/>
            </a:r>
            <a:br>
              <a:rPr lang="ru-RU" sz="1800" dirty="0" smtClean="0">
                <a:ea typeface="+mn-ea"/>
                <a:cs typeface="+mn-cs"/>
              </a:rPr>
            </a:br>
            <a:r>
              <a:rPr lang="ru-RU" sz="1600" i="1" u="sng" dirty="0"/>
              <a:t>1 ноября 2025 года</a:t>
            </a:r>
            <a:r>
              <a:rPr lang="ru-RU" sz="1600" dirty="0"/>
              <a:t> вступил в силу Федеральный закон от 31.07.2025 № 287-ФЗ, предусматривающий внесудебный порядок взыскания денежных средств</a:t>
            </a:r>
            <a:br>
              <a:rPr lang="ru-RU" sz="1600" dirty="0"/>
            </a:br>
            <a:r>
              <a:rPr lang="ru-RU" sz="1600" dirty="0"/>
              <a:t>с физических лиц.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800" dirty="0" smtClean="0">
                <a:ea typeface="+mn-ea"/>
                <a:cs typeface="+mn-cs"/>
              </a:rPr>
              <a:t/>
            </a:r>
            <a:br>
              <a:rPr lang="ru-RU" sz="1800" dirty="0" smtClean="0">
                <a:ea typeface="+mn-ea"/>
                <a:cs typeface="+mn-cs"/>
              </a:rPr>
            </a:br>
            <a:r>
              <a:rPr lang="ru-RU" sz="1800" dirty="0" smtClean="0">
                <a:ea typeface="+mn-ea"/>
                <a:cs typeface="+mn-cs"/>
              </a:rPr>
              <a:t/>
            </a:r>
            <a:br>
              <a:rPr lang="ru-RU" sz="1800" dirty="0" smtClean="0">
                <a:ea typeface="+mn-ea"/>
                <a:cs typeface="+mn-cs"/>
              </a:rPr>
            </a:br>
            <a:endParaRPr lang="ru-RU" sz="1800" dirty="0"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164288" y="1988840"/>
            <a:ext cx="648072" cy="792088"/>
          </a:xfrm>
          <a:prstGeom prst="rect">
            <a:avLst/>
          </a:prstGeom>
        </p:spPr>
        <p:txBody>
          <a:bodyPr vert="horz" wrap="none" lIns="104306" tIns="52153" rIns="104306" bIns="52153" rtlCol="0" anchor="ctr">
            <a:normAutofit/>
          </a:bodyPr>
          <a:lstStyle/>
          <a:p>
            <a:pPr marL="0" marR="0" indent="0" algn="l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758822" y="3284984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4505" defTabSz="816242" eaLnBrk="0" fontAlgn="base" hangingPunct="0">
              <a:lnSpc>
                <a:spcPts val="2630"/>
              </a:lnSpc>
              <a:spcBef>
                <a:spcPct val="20000"/>
              </a:spcBef>
              <a:spcAft>
                <a:spcPct val="0"/>
              </a:spcAft>
            </a:pPr>
            <a:endParaRPr lang="ru-RU" sz="2800" b="1" dirty="0">
              <a:solidFill>
                <a:srgbClr val="005AA9"/>
              </a:solidFill>
              <a:ea typeface="+mn-ea"/>
              <a:cs typeface="+mn-cs"/>
            </a:endParaRPr>
          </a:p>
        </p:txBody>
      </p:sp>
      <p:sp>
        <p:nvSpPr>
          <p:cNvPr id="11" name="Подзаголовок 7"/>
          <p:cNvSpPr txBox="1">
            <a:spLocks/>
          </p:cNvSpPr>
          <p:nvPr/>
        </p:nvSpPr>
        <p:spPr>
          <a:xfrm>
            <a:off x="827584" y="4489783"/>
            <a:ext cx="7344816" cy="17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u-RU" sz="2800" b="1" dirty="0">
              <a:solidFill>
                <a:srgbClr val="005AA9"/>
              </a:solidFill>
              <a:latin typeface="+mj-l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9531832"/>
              </p:ext>
            </p:extLst>
          </p:nvPr>
        </p:nvGraphicFramePr>
        <p:xfrm>
          <a:off x="1324992" y="3068960"/>
          <a:ext cx="6102251" cy="3063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5086"/>
                <a:gridCol w="2725240"/>
                <a:gridCol w="314451"/>
                <a:gridCol w="207093"/>
                <a:gridCol w="2540381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до 01.11.2025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после 01.11.2025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3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sng" dirty="0">
                          <a:effectLst/>
                        </a:rPr>
                        <a:t>Начисления (СНУ, решения)</a:t>
                      </a:r>
                      <a:endParaRPr lang="ru-RU" sz="13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(Налоговый орган)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816296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sng">
                          <a:effectLst/>
                        </a:rPr>
                        <a:t>Начисления (СНУ, решения)</a:t>
                      </a:r>
                      <a:endParaRPr lang="ru-RU" sz="13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(Налоговый орган)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3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sng" dirty="0">
                          <a:effectLst/>
                        </a:rPr>
                        <a:t>Отрицательное сальдо ЕНС</a:t>
                      </a:r>
                      <a:endParaRPr lang="ru-RU" sz="13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(Налоговый орган)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816296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sng">
                          <a:effectLst/>
                        </a:rPr>
                        <a:t>Отрицательное сальдо ЕНС</a:t>
                      </a:r>
                      <a:endParaRPr lang="ru-RU" sz="13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(Налоговый орган)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3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sng">
                          <a:effectLst/>
                        </a:rPr>
                        <a:t>Требование об уплате</a:t>
                      </a:r>
                      <a:endParaRPr lang="ru-RU" sz="13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(Налоговый орган)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816296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sng">
                          <a:effectLst/>
                        </a:rPr>
                        <a:t>Требование об уплате</a:t>
                      </a:r>
                      <a:endParaRPr lang="ru-RU" sz="13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(Налоговый орган)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3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sng">
                          <a:effectLst/>
                        </a:rPr>
                        <a:t>Заявление о вынесении судебного приказа</a:t>
                      </a:r>
                      <a:endParaRPr lang="ru-RU" sz="13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(Налоговый орган)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816296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sng">
                          <a:effectLst/>
                        </a:rPr>
                        <a:t>Решение о взыскании со счетов ФЛ</a:t>
                      </a:r>
                      <a:endParaRPr lang="ru-RU" sz="13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(Налоговый орган)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3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sng">
                          <a:effectLst/>
                        </a:rPr>
                        <a:t>Судебный приказ</a:t>
                      </a:r>
                      <a:endParaRPr lang="ru-RU" sz="13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(Мировой суд)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816296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sng" dirty="0">
                          <a:effectLst/>
                        </a:rPr>
                        <a:t>Поручение в банк на списание</a:t>
                      </a:r>
                      <a:endParaRPr lang="ru-RU" sz="13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(Налоговый орган)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3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6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sng">
                          <a:effectLst/>
                        </a:rPr>
                        <a:t>Направление судебного приказа в Службу судебных приставов</a:t>
                      </a:r>
                      <a:endParaRPr lang="ru-RU" sz="13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(Мировой суд)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13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7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sng" dirty="0">
                          <a:effectLst/>
                        </a:rPr>
                        <a:t>Решение о взыскании со счетов ФЛ</a:t>
                      </a:r>
                      <a:endParaRPr lang="ru-RU" sz="13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(Служба судебных приставов)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13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8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u="sng">
                          <a:effectLst/>
                        </a:rPr>
                        <a:t>Поручение в банк на списание</a:t>
                      </a:r>
                      <a:endParaRPr lang="ru-RU" sz="13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(Служба судебных приставов)</a:t>
                      </a:r>
                      <a:endParaRPr lang="ru-RU" sz="13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498115" y="2708920"/>
            <a:ext cx="200375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400" b="1" cap="all" dirty="0">
                <a:solidFill>
                  <a:srgbClr val="005AA9"/>
                </a:solidFill>
                <a:latin typeface="+mj-lt"/>
                <a:ea typeface="+mj-ea"/>
                <a:cs typeface="+mj-cs"/>
              </a:rPr>
              <a:t>ПОРЯДОК</a:t>
            </a: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altLang="ru-RU" sz="1400" b="1" cap="all" dirty="0">
                <a:solidFill>
                  <a:srgbClr val="005AA9"/>
                </a:solidFill>
                <a:latin typeface="+mj-lt"/>
                <a:ea typeface="+mj-ea"/>
                <a:cs typeface="+mj-cs"/>
              </a:rPr>
              <a:t>ВЗЫСКАНИЯ</a:t>
            </a:r>
          </a:p>
        </p:txBody>
      </p:sp>
    </p:spTree>
    <p:extLst>
      <p:ext uri="{BB962C8B-B14F-4D97-AF65-F5344CB8AC3E}">
        <p14:creationId xmlns:p14="http://schemas.microsoft.com/office/powerpoint/2010/main" val="53143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104306" tIns="52153" rIns="104306" bIns="52153" rtlCol="0" anchor="ctr">
        <a:normAutofit/>
      </a:bodyPr>
      <a:lstStyle>
        <a:defPPr marL="0" marR="0" indent="0" algn="l" defTabSz="1043056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4800" b="1" i="0" u="none" strike="noStrike" kern="1200" cap="none" spc="0" normalizeH="0" baseline="0" noProof="0" dirty="0" smtClean="0">
            <a:ln>
              <a:noFill/>
            </a:ln>
            <a:solidFill>
              <a:srgbClr val="005AA9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1100</TotalTime>
  <Words>150</Words>
  <Application>Microsoft Office PowerPoint</Application>
  <PresentationFormat>Экран (4:3)</PresentationFormat>
  <Paragraphs>59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1_Тема Office</vt:lpstr>
      <vt:lpstr>1 .12.2025 наступил сок уплаты по налогам физических лиц (НДФЛ, имущественные налоги  с 02.12.2025 производится начисление пени в размере 1/300 ключевой ставки ЦБ (ставка на 15.12.2025 – 16.5%)  1 ноября 2025 года вступил в силу Федеральный закон от 31.07.2025 № 287-ФЗ, предусматривающий внесудебный порядок взыскания денежных средств с физических лиц.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Межрайонная ИФНС России № 30 по Челябинской области «План мероприятий направленных на мобилизацию дополнительных доходов консолидированного бюджета Челябинской области на 2024 год.»</dc:title>
  <dc:creator>Шестаков Никита Иванович</dc:creator>
  <cp:lastModifiedBy>Шестаков Никита Иванович</cp:lastModifiedBy>
  <cp:revision>58</cp:revision>
  <cp:lastPrinted>2025-12-15T04:25:11Z</cp:lastPrinted>
  <dcterms:created xsi:type="dcterms:W3CDTF">2024-04-23T06:34:36Z</dcterms:created>
  <dcterms:modified xsi:type="dcterms:W3CDTF">2025-12-15T04:25:25Z</dcterms:modified>
</cp:coreProperties>
</file>